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3" d="100"/>
          <a:sy n="103" d="100"/>
        </p:scale>
        <p:origin x="-125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17/05/2015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17/05/2015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 4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dirty="0" smtClean="0">
                <a:latin typeface="Arial Rounded MT Bold" pitchFamily="34" charset="0"/>
              </a:rPr>
              <a:t> 4</a:t>
            </a: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endParaRPr lang="en-US" sz="2400" b="0" i="1" dirty="0" smtClean="0">
              <a:latin typeface="Arial Rounded MT Bold" pitchFamily="34" charset="0"/>
            </a:endParaRP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err="1" smtClean="0">
                <a:latin typeface="Arial Rounded MT Bold" pitchFamily="34" charset="0"/>
              </a:rPr>
              <a:t>Leçon</a:t>
            </a:r>
            <a:r>
              <a:rPr lang="en-US" sz="2800" b="0" dirty="0" smtClean="0">
                <a:latin typeface="Arial Rounded MT Bold" pitchFamily="34" charset="0"/>
              </a:rPr>
              <a:t> A</a:t>
            </a:r>
          </a:p>
          <a:p>
            <a:r>
              <a:rPr lang="en-US" sz="2800" b="0" i="1" dirty="0" smtClean="0">
                <a:latin typeface="Arial Rounded MT Bold" pitchFamily="34" charset="0"/>
              </a:rPr>
              <a:t>Revue  du </a:t>
            </a:r>
            <a:r>
              <a:rPr lang="en-US" sz="2800" b="0" i="1" dirty="0" err="1" smtClean="0">
                <a:latin typeface="Arial Rounded MT Bold" pitchFamily="34" charset="0"/>
              </a:rPr>
              <a:t>vocabulaire</a:t>
            </a:r>
            <a:endParaRPr lang="en-US" sz="2800" b="0" i="1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pic>
        <p:nvPicPr>
          <p:cNvPr id="3" name="Picture 2" descr="l'ordinateu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0731" y="-1143000"/>
            <a:ext cx="11583931" cy="81834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81140" y="140071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3</a:t>
            </a:r>
            <a:endParaRPr lang="fr-FR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81140" y="84829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4</a:t>
            </a:r>
            <a:endParaRPr lang="fr-FR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81140" y="1556522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2</a:t>
            </a:r>
            <a:endParaRPr lang="fr-FR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281140" y="2246787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7</a:t>
            </a:r>
            <a:endParaRPr lang="fr-FR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281140" y="2955006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8</a:t>
            </a:r>
            <a:endParaRPr lang="fr-FR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278920" y="3653135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68810" y="4378148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68810" y="5063948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78920" y="5762077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21</Words>
  <Application>Microsoft Macintosh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Français 4</vt:lpstr>
      <vt:lpstr>Instructions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29</cp:revision>
  <dcterms:modified xsi:type="dcterms:W3CDTF">2015-05-17T22:07:10Z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